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4"/>
  </p:notesMasterIdLst>
  <p:sldIdLst>
    <p:sldId id="265" r:id="rId3"/>
    <p:sldId id="268" r:id="rId4"/>
    <p:sldId id="269" r:id="rId5"/>
    <p:sldId id="271" r:id="rId6"/>
    <p:sldId id="266" r:id="rId7"/>
    <p:sldId id="275" r:id="rId8"/>
    <p:sldId id="270" r:id="rId9"/>
    <p:sldId id="274" r:id="rId10"/>
    <p:sldId id="272" r:id="rId11"/>
    <p:sldId id="273" r:id="rId12"/>
    <p:sldId id="276" r:id="rId1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99"/>
    <a:srgbClr val="FFB4AA"/>
    <a:srgbClr val="62D0DF"/>
    <a:srgbClr val="DAC79D"/>
    <a:srgbClr val="DAB7E2"/>
    <a:srgbClr val="006666"/>
    <a:srgbClr val="000000"/>
    <a:srgbClr val="92D7E1"/>
    <a:srgbClr val="1598C5"/>
    <a:srgbClr val="1E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0"/>
    <p:restoredTop sz="94595"/>
  </p:normalViewPr>
  <p:slideViewPr>
    <p:cSldViewPr snapToGrid="0" snapToObjects="1">
      <p:cViewPr>
        <p:scale>
          <a:sx n="100" d="100"/>
          <a:sy n="100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.elegan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" y="0"/>
            <a:ext cx="9144121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MBL_EBI_slidebackground_medaka3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plant2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00" y="-7200"/>
            <a:ext cx="9154800" cy="68652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595708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fly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74201" cy="6881098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20102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BL_EBI_slidebackground_cardiac4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70337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slidebackground_cardiac5.jpg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4800" cy="6868800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428190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6" r:id="rId5"/>
    <p:sldLayoutId id="2147483765" r:id="rId6"/>
    <p:sldLayoutId id="2147483767" r:id="rId7"/>
    <p:sldLayoutId id="2147483768" r:id="rId8"/>
    <p:sldLayoutId id="2147483772" r:id="rId9"/>
    <p:sldLayoutId id="2147483770" r:id="rId10"/>
    <p:sldLayoutId id="2147483771" r:id="rId11"/>
    <p:sldLayoutId id="2147483769" r:id="rId12"/>
    <p:sldLayoutId id="2147483755" r:id="rId13"/>
    <p:sldLayoutId id="2147483756" r:id="rId14"/>
    <p:sldLayoutId id="2147483757" r:id="rId15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>
    <p:cut/>
  </p:transition>
  <p:timing>
    <p:tnLst>
      <p:par>
        <p:cTn id="1" dur="indefinite" restart="never" nodeType="tmRoot"/>
      </p:par>
    </p:tnLst>
  </p:timing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Homebrew/brew/blob/master/docs/Formula-Cookbook.m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NeueLT Pro 45 Lt" charset="0"/>
              </a:rPr>
              <a:t>Yet another packaging system</a:t>
            </a:r>
            <a:endParaRPr lang="en-US" dirty="0">
              <a:latin typeface="HelveticaNeueLT Pro 45 Lt" charset="0"/>
            </a:endParaRPr>
          </a:p>
        </p:txBody>
      </p:sp>
      <p:sp>
        <p:nvSpPr>
          <p:cNvPr id="6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Linuxbrew</a:t>
            </a:r>
            <a:endParaRPr lang="en-US" dirty="0"/>
          </a:p>
        </p:txBody>
      </p:sp>
      <p:sp>
        <p:nvSpPr>
          <p:cNvPr id="9219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HelveticaNeueLT Pro 35 Th" charset="0"/>
                <a:cs typeface="HelveticaNeueLT Pro 35 Th" charset="0"/>
              </a:rPr>
              <a:t>Thibaut Hourlier</a:t>
            </a:r>
            <a:r>
              <a:rPr lang="en-US" dirty="0" smtClean="0">
                <a:latin typeface="HelveticaNeueLT Pro 35 Th" charset="0"/>
                <a:cs typeface="HelveticaNeueLT Pro 35 Th" charset="0"/>
              </a:rPr>
              <a:t/>
            </a:r>
            <a:br>
              <a:rPr lang="en-US" dirty="0" smtClean="0">
                <a:latin typeface="HelveticaNeueLT Pro 35 Th" charset="0"/>
                <a:cs typeface="HelveticaNeueLT Pro 35 Th" charset="0"/>
              </a:rPr>
            </a:br>
            <a:r>
              <a:rPr lang="en-US" dirty="0" smtClean="0">
                <a:latin typeface="HelveticaNeueLT Pro 35 Th" charset="0"/>
                <a:cs typeface="HelveticaNeueLT Pro 35 Th" charset="0"/>
              </a:rPr>
              <a:t>Genome annotation team</a:t>
            </a:r>
            <a:endParaRPr lang="en-US" dirty="0" smtClean="0">
              <a:latin typeface="HelveticaNeueLT Pro 35 Th" charset="0"/>
              <a:cs typeface="HelveticaNeueLT Pro 35 Th" charset="0"/>
            </a:endParaRPr>
          </a:p>
          <a:p>
            <a:r>
              <a:rPr lang="en-US" dirty="0" err="1" smtClean="0">
                <a:latin typeface="HelveticaNeueLT Pro 35 Th" charset="0"/>
                <a:cs typeface="HelveticaNeueLT Pro 35 Th" charset="0"/>
              </a:rPr>
              <a:t>www.ebi.ac.uk</a:t>
            </a:r>
            <a:endParaRPr lang="en-US" dirty="0">
              <a:latin typeface="HelveticaNeueLT Pro 35 Th" charset="0"/>
              <a:cs typeface="HelveticaNeueLT Pro 35 Th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meta formula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18889" r="24167" b="4222"/>
          <a:stretch/>
        </p:blipFill>
        <p:spPr>
          <a:xfrm>
            <a:off x="876300" y="977900"/>
            <a:ext cx="68084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2140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Publicly available code in homebrew-</a:t>
            </a:r>
            <a:r>
              <a:rPr lang="en-US" dirty="0" err="1" smtClean="0"/>
              <a:t>ensembl</a:t>
            </a:r>
            <a:endParaRPr lang="en-US" dirty="0" smtClean="0"/>
          </a:p>
          <a:p>
            <a:r>
              <a:rPr lang="en-US" dirty="0" smtClean="0"/>
              <a:t>Private/licensed code in homebrew-moonshine</a:t>
            </a:r>
          </a:p>
          <a:p>
            <a:r>
              <a:rPr lang="en-US" dirty="0" smtClean="0"/>
              <a:t>Create as many meta package as needed</a:t>
            </a:r>
          </a:p>
          <a:p>
            <a:pPr lvl="1"/>
            <a:r>
              <a:rPr lang="en-US" dirty="0" smtClean="0"/>
              <a:t>for a pipeline</a:t>
            </a:r>
          </a:p>
          <a:p>
            <a:pPr lvl="1"/>
            <a:r>
              <a:rPr lang="en-US" dirty="0" smtClean="0"/>
              <a:t>for your team</a:t>
            </a:r>
          </a:p>
          <a:p>
            <a:pPr lvl="1"/>
            <a:r>
              <a:rPr lang="en-US" dirty="0" smtClean="0"/>
              <a:t>for a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3039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Homebrew, software manager for Mac OSX like </a:t>
            </a:r>
            <a:r>
              <a:rPr lang="en-US" dirty="0" err="1" smtClean="0"/>
              <a:t>MacPorts</a:t>
            </a:r>
            <a:endParaRPr lang="en-US" dirty="0" smtClean="0"/>
          </a:p>
          <a:p>
            <a:r>
              <a:rPr lang="en-US" dirty="0" smtClean="0"/>
              <a:t>Written in Ruby</a:t>
            </a:r>
          </a:p>
          <a:p>
            <a:r>
              <a:rPr lang="en-US" dirty="0" smtClean="0"/>
              <a:t>LINUXBREW_HOME</a:t>
            </a:r>
          </a:p>
          <a:p>
            <a:r>
              <a:rPr lang="en-US" dirty="0" smtClean="0"/>
              <a:t>Cellar, Kegs, Bottle, Formula</a:t>
            </a:r>
          </a:p>
          <a:p>
            <a:r>
              <a:rPr lang="en-US" dirty="0" smtClean="0"/>
              <a:t>Best page ever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github.com/Homebrew/brew/blob/master/docs/Formula-Cookbook.md</a:t>
            </a:r>
            <a:endParaRPr lang="en-US" dirty="0" smtClean="0"/>
          </a:p>
          <a:p>
            <a:r>
              <a:rPr lang="en-US" dirty="0" smtClean="0"/>
              <a:t>Installed in Cellar then link to </a:t>
            </a:r>
            <a:r>
              <a:rPr lang="en-US" dirty="0" err="1" smtClean="0"/>
              <a:t>linuxbrew</a:t>
            </a:r>
            <a:r>
              <a:rPr lang="en-US" dirty="0" smtClean="0"/>
              <a:t>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966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can install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ENSEMBL_HOME_SOFTWARE</a:t>
            </a:r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nfs</a:t>
            </a:r>
            <a:r>
              <a:rPr lang="en-US" dirty="0" smtClean="0"/>
              <a:t>/</a:t>
            </a:r>
            <a:r>
              <a:rPr lang="en-US" dirty="0" err="1" smtClean="0"/>
              <a:t>sotware</a:t>
            </a:r>
            <a:r>
              <a:rPr lang="en-US" dirty="0" smtClean="0"/>
              <a:t>/</a:t>
            </a:r>
            <a:r>
              <a:rPr lang="en-US" dirty="0" err="1" smtClean="0"/>
              <a:t>ensembl</a:t>
            </a:r>
            <a:r>
              <a:rPr lang="en-US" dirty="0" smtClean="0"/>
              <a:t>/RH7</a:t>
            </a:r>
          </a:p>
          <a:p>
            <a:r>
              <a:rPr lang="en-US" dirty="0" smtClean="0"/>
              <a:t>ENSEMBL_MOONSHINE_ARCHIVE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nfs</a:t>
            </a:r>
            <a:r>
              <a:rPr lang="en-US" dirty="0" smtClean="0"/>
              <a:t>/software/</a:t>
            </a:r>
            <a:r>
              <a:rPr lang="en-US" dirty="0" err="1" smtClean="0"/>
              <a:t>ensembl</a:t>
            </a:r>
            <a:r>
              <a:rPr lang="en-US" dirty="0" smtClean="0"/>
              <a:t>/ENSEMBL_MOONSHINE_ARCHIVE</a:t>
            </a:r>
          </a:p>
          <a:p>
            <a:r>
              <a:rPr lang="en-US" dirty="0" smtClean="0"/>
              <a:t>LINUXBREW_HOME</a:t>
            </a:r>
          </a:p>
          <a:p>
            <a:pPr lvl="1"/>
            <a:r>
              <a:rPr lang="en-US" dirty="0"/>
              <a:t>/</a:t>
            </a:r>
            <a:r>
              <a:rPr lang="en-US" dirty="0" err="1" smtClean="0"/>
              <a:t>nfs</a:t>
            </a:r>
            <a:r>
              <a:rPr lang="en-US" dirty="0" smtClean="0"/>
              <a:t>/software/</a:t>
            </a:r>
            <a:r>
              <a:rPr lang="en-US" dirty="0" err="1" smtClean="0"/>
              <a:t>ensembl</a:t>
            </a:r>
            <a:r>
              <a:rPr lang="en-US" dirty="0" smtClean="0"/>
              <a:t>/RHEL7/</a:t>
            </a:r>
            <a:r>
              <a:rPr lang="en-US" dirty="0" err="1" smtClean="0"/>
              <a:t>linuxbrew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310377" y="1405841"/>
            <a:ext cx="555584" cy="986741"/>
            <a:chOff x="2772137" y="2488557"/>
            <a:chExt cx="555584" cy="986741"/>
          </a:xfrm>
        </p:grpSpPr>
        <p:sp>
          <p:nvSpPr>
            <p:cNvPr id="6" name="Trapezoid 5"/>
            <p:cNvSpPr/>
            <p:nvPr/>
          </p:nvSpPr>
          <p:spPr bwMode="auto">
            <a:xfrm>
              <a:off x="2772137" y="2861840"/>
              <a:ext cx="555584" cy="613458"/>
            </a:xfrm>
            <a:prstGeom prst="trapezoid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Smiley Face 4"/>
            <p:cNvSpPr/>
            <p:nvPr/>
          </p:nvSpPr>
          <p:spPr bwMode="auto">
            <a:xfrm>
              <a:off x="2835797" y="2488557"/>
              <a:ext cx="428264" cy="393539"/>
            </a:xfrm>
            <a:prstGeom prst="smileyF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933955" y="725829"/>
            <a:ext cx="555584" cy="986741"/>
            <a:chOff x="2772137" y="2488557"/>
            <a:chExt cx="555584" cy="986741"/>
          </a:xfrm>
        </p:grpSpPr>
        <p:sp>
          <p:nvSpPr>
            <p:cNvPr id="9" name="Trapezoid 8"/>
            <p:cNvSpPr/>
            <p:nvPr/>
          </p:nvSpPr>
          <p:spPr bwMode="auto">
            <a:xfrm>
              <a:off x="2772137" y="2861840"/>
              <a:ext cx="555584" cy="613458"/>
            </a:xfrm>
            <a:prstGeom prst="trapezoid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Smiley Face 9"/>
            <p:cNvSpPr/>
            <p:nvPr/>
          </p:nvSpPr>
          <p:spPr bwMode="auto">
            <a:xfrm>
              <a:off x="2835797" y="2488557"/>
              <a:ext cx="428264" cy="393539"/>
            </a:xfrm>
            <a:prstGeom prst="smileyFace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981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72543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install my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homebrew-</a:t>
            </a:r>
            <a:r>
              <a:rPr lang="en-US" dirty="0" err="1" smtClean="0"/>
              <a:t>ensembl</a:t>
            </a:r>
            <a:endParaRPr lang="en-US" dirty="0" smtClean="0"/>
          </a:p>
          <a:p>
            <a:r>
              <a:rPr lang="en-US" dirty="0" smtClean="0"/>
              <a:t>homebrew-moonshine</a:t>
            </a:r>
          </a:p>
          <a:p>
            <a:r>
              <a:rPr lang="en-US" dirty="0" smtClean="0"/>
              <a:t>homebrew-web</a:t>
            </a:r>
          </a:p>
          <a:p>
            <a:r>
              <a:rPr lang="en-US" dirty="0" smtClean="0"/>
              <a:t>homebrew-</a:t>
            </a:r>
            <a:r>
              <a:rPr lang="en-US" dirty="0" err="1" smtClean="0"/>
              <a:t>icc</a:t>
            </a:r>
            <a:endParaRPr lang="en-US" dirty="0" smtClean="0"/>
          </a:p>
          <a:p>
            <a:r>
              <a:rPr lang="en-US" dirty="0" smtClean="0"/>
              <a:t>homebrew-cask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44072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install </a:t>
            </a:r>
            <a:r>
              <a:rPr lang="en-US" dirty="0" err="1" smtClean="0"/>
              <a:t>linuxbrew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export ENS=/</a:t>
            </a:r>
            <a:r>
              <a:rPr lang="en-US" dirty="0" err="1"/>
              <a:t>nfs</a:t>
            </a:r>
            <a:r>
              <a:rPr lang="en-US" dirty="0"/>
              <a:t>/production/panda/</a:t>
            </a:r>
            <a:r>
              <a:rPr lang="en-US" dirty="0" err="1"/>
              <a:t>ensembl</a:t>
            </a:r>
            <a:r>
              <a:rPr lang="en-US" dirty="0"/>
              <a:t>/</a:t>
            </a:r>
            <a:r>
              <a:rPr lang="en-US" dirty="0" err="1"/>
              <a:t>thibaut</a:t>
            </a:r>
            <a:endParaRPr lang="en-US" dirty="0"/>
          </a:p>
          <a:p>
            <a:r>
              <a:rPr lang="en-US" dirty="0"/>
              <a:t>cd $</a:t>
            </a:r>
            <a:r>
              <a:rPr lang="en-US" dirty="0" smtClean="0"/>
              <a:t>ENS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/>
              <a:t>linuxbrew</a:t>
            </a:r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Linuxbrew</a:t>
            </a:r>
            <a:r>
              <a:rPr lang="en-US" dirty="0"/>
              <a:t>/</a:t>
            </a:r>
            <a:r>
              <a:rPr lang="en-US" dirty="0" err="1"/>
              <a:t>brew.git</a:t>
            </a:r>
            <a:r>
              <a:rPr lang="en-US" dirty="0"/>
              <a:t> </a:t>
            </a:r>
            <a:r>
              <a:rPr lang="en-US" dirty="0" err="1"/>
              <a:t>linuxbrew</a:t>
            </a:r>
            <a:endParaRPr lang="en-US" dirty="0"/>
          </a:p>
          <a:p>
            <a:r>
              <a:rPr lang="en-US" dirty="0"/>
              <a:t>export PATH=$ENS/</a:t>
            </a:r>
            <a:r>
              <a:rPr lang="en-US" dirty="0" err="1"/>
              <a:t>linuxbrew</a:t>
            </a:r>
            <a:r>
              <a:rPr lang="en-US" dirty="0"/>
              <a:t>/bin:$PATH; export MANPATH=$ENS/</a:t>
            </a:r>
            <a:r>
              <a:rPr lang="en-US" dirty="0" err="1"/>
              <a:t>linuxbrew</a:t>
            </a:r>
            <a:r>
              <a:rPr lang="en-US" dirty="0"/>
              <a:t>/share/man:$MANPATH; export INFOPATH=$ENS/</a:t>
            </a:r>
            <a:r>
              <a:rPr lang="en-US" dirty="0" err="1"/>
              <a:t>linuxbrew</a:t>
            </a:r>
            <a:r>
              <a:rPr lang="en-US" dirty="0"/>
              <a:t>/share/info:$</a:t>
            </a:r>
            <a:r>
              <a:rPr lang="en-US" dirty="0" smtClean="0"/>
              <a:t>INFOPATH</a:t>
            </a:r>
          </a:p>
          <a:p>
            <a:r>
              <a:rPr lang="en-US" dirty="0"/>
              <a:t>brew install </a:t>
            </a:r>
            <a:r>
              <a:rPr lang="en-US" dirty="0" err="1"/>
              <a:t>ensembl</a:t>
            </a:r>
            <a:r>
              <a:rPr lang="en-US" dirty="0"/>
              <a:t>/</a:t>
            </a:r>
            <a:r>
              <a:rPr lang="en-US" dirty="0" err="1"/>
              <a:t>ensembl</a:t>
            </a:r>
            <a:r>
              <a:rPr lang="en-US" dirty="0"/>
              <a:t>/exonerate09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7045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interesting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brew search blast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brew list blast</a:t>
            </a:r>
          </a:p>
          <a:p>
            <a:r>
              <a:rPr lang="en-US" dirty="0" smtClean="0"/>
              <a:t>brew update</a:t>
            </a:r>
          </a:p>
          <a:p>
            <a:r>
              <a:rPr lang="en-US" dirty="0" smtClean="0"/>
              <a:t>brew upgrade</a:t>
            </a:r>
          </a:p>
          <a:p>
            <a:r>
              <a:rPr lang="en-US" dirty="0" smtClean="0"/>
              <a:t>brew cleanup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90139" r="20000" b="2000"/>
          <a:stretch/>
        </p:blipFill>
        <p:spPr>
          <a:xfrm>
            <a:off x="509570" y="1735138"/>
            <a:ext cx="8124860" cy="5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8694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formula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t="30939" r="30889" b="14827"/>
          <a:stretch/>
        </p:blipFill>
        <p:spPr>
          <a:xfrm>
            <a:off x="1308099" y="933450"/>
            <a:ext cx="6253473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6882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your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brew install </a:t>
            </a:r>
            <a:r>
              <a:rPr lang="en-US" dirty="0" err="1" smtClean="0"/>
              <a:t>ensc.rb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debug</a:t>
            </a:r>
          </a:p>
          <a:p>
            <a:r>
              <a:rPr lang="en-US" dirty="0" smtClean="0"/>
              <a:t>brew install </a:t>
            </a:r>
            <a:r>
              <a:rPr lang="mr-IN" dirty="0" smtClean="0"/>
              <a:t>–</a:t>
            </a:r>
            <a:r>
              <a:rPr lang="en-US" dirty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ensc.rb</a:t>
            </a:r>
            <a:endParaRPr lang="en-US" dirty="0" smtClean="0"/>
          </a:p>
          <a:p>
            <a:r>
              <a:rPr lang="en-US" dirty="0" smtClean="0"/>
              <a:t>brew uninstall </a:t>
            </a:r>
            <a:r>
              <a:rPr lang="en-US" dirty="0" err="1" smtClean="0"/>
              <a:t>ensembl</a:t>
            </a:r>
            <a:r>
              <a:rPr lang="en-US" dirty="0" smtClean="0"/>
              <a:t>/</a:t>
            </a:r>
            <a:r>
              <a:rPr lang="en-US" dirty="0" err="1" smtClean="0"/>
              <a:t>ensembl</a:t>
            </a:r>
            <a:r>
              <a:rPr lang="en-US" dirty="0" smtClean="0"/>
              <a:t>/</a:t>
            </a:r>
            <a:r>
              <a:rPr lang="en-US" dirty="0" err="1" smtClean="0"/>
              <a:t>ensc</a:t>
            </a:r>
            <a:endParaRPr lang="en-US" dirty="0" smtClean="0"/>
          </a:p>
          <a:p>
            <a:r>
              <a:rPr lang="en-US" dirty="0" smtClean="0"/>
              <a:t>brew unlink </a:t>
            </a:r>
            <a:r>
              <a:rPr lang="en-US" dirty="0" err="1" smtClean="0"/>
              <a:t>ensembl</a:t>
            </a:r>
            <a:r>
              <a:rPr lang="en-US" dirty="0" smtClean="0"/>
              <a:t>/</a:t>
            </a:r>
            <a:r>
              <a:rPr lang="en-US" dirty="0" err="1" smtClean="0"/>
              <a:t>ensembl</a:t>
            </a:r>
            <a:r>
              <a:rPr lang="en-US" dirty="0" smtClean="0"/>
              <a:t>/</a:t>
            </a:r>
            <a:r>
              <a:rPr lang="en-US" dirty="0" err="1" smtClean="0"/>
              <a:t>ensc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85374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meta formula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56026" r="39584" b="16667"/>
          <a:stretch/>
        </p:blipFill>
        <p:spPr>
          <a:xfrm>
            <a:off x="419100" y="1765300"/>
            <a:ext cx="7085390" cy="2501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4838700"/>
            <a:ext cx="833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./bin/</a:t>
            </a:r>
            <a:r>
              <a:rPr lang="en-US" sz="2000" dirty="0" err="1"/>
              <a:t>create_cask</a:t>
            </a:r>
            <a:r>
              <a:rPr lang="en-US" sz="2000" dirty="0"/>
              <a:t> --verbose --</a:t>
            </a:r>
            <a:r>
              <a:rPr lang="en-US" sz="2000" dirty="0" err="1"/>
              <a:t>config</a:t>
            </a:r>
            <a:r>
              <a:rPr lang="en-US" sz="2000" dirty="0"/>
              <a:t> my-</a:t>
            </a:r>
            <a:r>
              <a:rPr lang="en-US" sz="2000" dirty="0" err="1"/>
              <a:t>name.yml</a:t>
            </a:r>
            <a:r>
              <a:rPr lang="en-US" sz="2000" dirty="0"/>
              <a:t> --</a:t>
            </a:r>
            <a:r>
              <a:rPr lang="en-US" sz="2000" dirty="0" err="1"/>
              <a:t>dir</a:t>
            </a:r>
            <a:r>
              <a:rPr lang="en-US" sz="2000" dirty="0"/>
              <a:t> $PWD</a:t>
            </a:r>
          </a:p>
        </p:txBody>
      </p:sp>
    </p:spTree>
    <p:extLst>
      <p:ext uri="{BB962C8B-B14F-4D97-AF65-F5344CB8AC3E}">
        <p14:creationId xmlns:p14="http://schemas.microsoft.com/office/powerpoint/2010/main" val="1684336052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July_2015" id="{E71ACA97-74FB-3146-80E9-73FE7B390BDD}" vid="{D363B455-6BA8-A146-8463-53780C26D137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slide_template_July_2015" id="{E71ACA97-74FB-3146-80E9-73FE7B390BDD}" vid="{515AE5D1-01E2-7849-B348-B7C476D9BFC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EMBL-EBI_slide_template_July_2015</Template>
  <TotalTime>264</TotalTime>
  <Words>195</Words>
  <Application>Microsoft Macintosh PowerPoint</Application>
  <PresentationFormat>On-screen Show (4:3)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HelveticaNeueLT Pro 35 Th</vt:lpstr>
      <vt:lpstr>HelveticaNeueLT Pro 45 Lt</vt:lpstr>
      <vt:lpstr>ＭＳ Ｐゴシック</vt:lpstr>
      <vt:lpstr>Times</vt:lpstr>
      <vt:lpstr>Arial</vt:lpstr>
      <vt:lpstr>EMBL-EBI_slide_template_July_2015</vt:lpstr>
      <vt:lpstr>1_Leere Präsentation</vt:lpstr>
      <vt:lpstr>Linuxbrew</vt:lpstr>
      <vt:lpstr>What is it?</vt:lpstr>
      <vt:lpstr>Who can install software</vt:lpstr>
      <vt:lpstr>How can I install my software</vt:lpstr>
      <vt:lpstr>How to install linuxbrew</vt:lpstr>
      <vt:lpstr>Few interesting commands</vt:lpstr>
      <vt:lpstr>Creating a formula</vt:lpstr>
      <vt:lpstr>Testing your formula</vt:lpstr>
      <vt:lpstr>Creating a meta formula</vt:lpstr>
      <vt:lpstr>Creating a meta formula</vt:lpstr>
      <vt:lpstr>Summary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Linuxbrew</dc:title>
  <dc:creator>Thibaut Hourlier</dc:creator>
  <cp:lastModifiedBy>Thibaut Hourlier</cp:lastModifiedBy>
  <cp:revision>14</cp:revision>
  <dcterms:created xsi:type="dcterms:W3CDTF">2016-12-01T08:45:37Z</dcterms:created>
  <dcterms:modified xsi:type="dcterms:W3CDTF">2016-12-01T13:10:00Z</dcterms:modified>
</cp:coreProperties>
</file>